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6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6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1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4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6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0CDE-1E8E-4110-8C51-7CB52ABEE69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CB1A-270E-4347-814C-C02C3B9FD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0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90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26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7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59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26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2020-05-20T07:59:40Z</dcterms:created>
  <dcterms:modified xsi:type="dcterms:W3CDTF">2020-05-20T08:04:32Z</dcterms:modified>
</cp:coreProperties>
</file>